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7" r:id="rId7"/>
    <p:sldId id="260" r:id="rId8"/>
    <p:sldId id="262" r:id="rId9"/>
    <p:sldId id="263" r:id="rId10"/>
    <p:sldId id="264" r:id="rId11"/>
    <p:sldId id="268" r:id="rId12"/>
    <p:sldId id="265" r:id="rId13"/>
    <p:sldId id="266" r:id="rId14"/>
    <p:sldId id="269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54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910" y="3214686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гостях 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чисел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910" y="1928802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трехзначными числами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38224" y="21429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Бинарный урок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и английский язык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752" y="4357694"/>
            <a:ext cx="4405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Ралькевич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Наталья  Леонидовна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Монина Татьяна Юрьевна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Ученик-ПК\Desktop\depositphotos_45088739-stock-photo-england-british-landmarks-trave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</a:blip>
          <a:srcRect l="10957" r="6867"/>
          <a:stretch>
            <a:fillRect/>
          </a:stretch>
        </p:blipFill>
        <p:spPr bwMode="auto">
          <a:xfrm>
            <a:off x="238092" y="3786190"/>
            <a:ext cx="254388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Ш №3 г. Старые Дор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962" y="1428737"/>
            <a:ext cx="5959120" cy="4125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Ученик-ПК\Desktop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8" r="23611" b="9871"/>
          <a:stretch>
            <a:fillRect/>
          </a:stretch>
        </p:blipFill>
        <p:spPr bwMode="auto">
          <a:xfrm>
            <a:off x="809596" y="285728"/>
            <a:ext cx="785818" cy="1571636"/>
          </a:xfrm>
          <a:prstGeom prst="rect">
            <a:avLst/>
          </a:prstGeom>
          <a:noFill/>
        </p:spPr>
      </p:pic>
      <p:pic>
        <p:nvPicPr>
          <p:cNvPr id="3" name="Picture 2" descr="C:\Users\Ученик-ПК\Desktop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8" r="23611" b="9871"/>
          <a:stretch>
            <a:fillRect/>
          </a:stretch>
        </p:blipFill>
        <p:spPr bwMode="auto">
          <a:xfrm>
            <a:off x="1952604" y="214290"/>
            <a:ext cx="785818" cy="15716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38422" y="500042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+</a:t>
            </a:r>
            <a:endParaRPr lang="ru-RU" sz="9600" dirty="0"/>
          </a:p>
        </p:txBody>
      </p:sp>
      <p:pic>
        <p:nvPicPr>
          <p:cNvPr id="5" name="Picture 2" descr="C:\Users\Ученик-ПК\Desktop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8" r="23611" b="9871"/>
          <a:stretch>
            <a:fillRect/>
          </a:stretch>
        </p:blipFill>
        <p:spPr bwMode="auto">
          <a:xfrm>
            <a:off x="3381364" y="285728"/>
            <a:ext cx="785818" cy="1571636"/>
          </a:xfrm>
          <a:prstGeom prst="rect">
            <a:avLst/>
          </a:prstGeom>
          <a:noFill/>
        </p:spPr>
      </p:pic>
      <p:pic>
        <p:nvPicPr>
          <p:cNvPr id="6" name="Picture 2" descr="C:\Users\Ученик-ПК\Desktop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8" r="23611" b="9871"/>
          <a:stretch>
            <a:fillRect/>
          </a:stretch>
        </p:blipFill>
        <p:spPr bwMode="auto">
          <a:xfrm>
            <a:off x="4167182" y="214290"/>
            <a:ext cx="785818" cy="1571636"/>
          </a:xfrm>
          <a:prstGeom prst="rect">
            <a:avLst/>
          </a:prstGeom>
          <a:noFill/>
        </p:spPr>
      </p:pic>
      <p:pic>
        <p:nvPicPr>
          <p:cNvPr id="7" name="Picture 2" descr="C:\Users\Ученик-ПК\Desktop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8" r="23611" b="9871"/>
          <a:stretch>
            <a:fillRect/>
          </a:stretch>
        </p:blipFill>
        <p:spPr bwMode="auto">
          <a:xfrm>
            <a:off x="4953000" y="285728"/>
            <a:ext cx="785818" cy="1571636"/>
          </a:xfrm>
          <a:prstGeom prst="rect">
            <a:avLst/>
          </a:prstGeom>
          <a:noFill/>
        </p:spPr>
      </p:pic>
      <p:pic>
        <p:nvPicPr>
          <p:cNvPr id="8" name="Picture 2" descr="C:\Users\Ученик-ПК\Desktop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8" r="23611" b="9871"/>
          <a:stretch>
            <a:fillRect/>
          </a:stretch>
        </p:blipFill>
        <p:spPr bwMode="auto">
          <a:xfrm>
            <a:off x="5810256" y="285728"/>
            <a:ext cx="785818" cy="1571636"/>
          </a:xfrm>
          <a:prstGeom prst="rect">
            <a:avLst/>
          </a:prstGeom>
          <a:noFill/>
        </p:spPr>
      </p:pic>
      <p:pic>
        <p:nvPicPr>
          <p:cNvPr id="9" name="Picture 2" descr="C:\Users\Ученик-ПК\Desktop\imag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8" r="23611" b="9871"/>
          <a:stretch>
            <a:fillRect/>
          </a:stretch>
        </p:blipFill>
        <p:spPr bwMode="auto">
          <a:xfrm>
            <a:off x="6738950" y="357166"/>
            <a:ext cx="785818" cy="15716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24768" y="428604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0586" y="428604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24579" name="Picture 3" descr="C:\Users\Ученик-ПК\Desktop\34647_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44" y="2000240"/>
            <a:ext cx="1809728" cy="18097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09794" y="2214554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+</a:t>
            </a:r>
            <a:endParaRPr lang="ru-RU" sz="9600" dirty="0"/>
          </a:p>
        </p:txBody>
      </p:sp>
      <p:pic>
        <p:nvPicPr>
          <p:cNvPr id="24580" name="Picture 4" descr="C:\Users\Ученик-ПК\Desktop\5a140631f4b07aea5065b21305afaed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26" y="2143116"/>
            <a:ext cx="1571636" cy="15716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810256" y="2285992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ru-RU" sz="9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1826" y="2357430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24582" name="Picture 6" descr="C:\Users\Ученик-ПК\Desktop\unnamed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68" y="4214818"/>
            <a:ext cx="785812" cy="1196852"/>
          </a:xfrm>
          <a:prstGeom prst="rect">
            <a:avLst/>
          </a:prstGeom>
          <a:noFill/>
        </p:spPr>
      </p:pic>
      <p:pic>
        <p:nvPicPr>
          <p:cNvPr id="19" name="Picture 6" descr="C:\Users\Ученик-ПК\Desktop\unnamed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20" y="4214818"/>
            <a:ext cx="785812" cy="1196852"/>
          </a:xfrm>
          <a:prstGeom prst="rect">
            <a:avLst/>
          </a:prstGeom>
          <a:noFill/>
        </p:spPr>
      </p:pic>
      <p:pic>
        <p:nvPicPr>
          <p:cNvPr id="20" name="Picture 6" descr="C:\Users\Ученик-ПК\Desktop\unnamed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10" y="4214818"/>
            <a:ext cx="785812" cy="1196852"/>
          </a:xfrm>
          <a:prstGeom prst="rect">
            <a:avLst/>
          </a:prstGeom>
          <a:noFill/>
        </p:spPr>
      </p:pic>
      <p:pic>
        <p:nvPicPr>
          <p:cNvPr id="21" name="Picture 6" descr="C:\Users\Ученик-ПК\Desktop\unnamed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62" y="4286256"/>
            <a:ext cx="785812" cy="1196852"/>
          </a:xfrm>
          <a:prstGeom prst="rect">
            <a:avLst/>
          </a:prstGeom>
          <a:noFill/>
        </p:spPr>
      </p:pic>
      <p:pic>
        <p:nvPicPr>
          <p:cNvPr id="22" name="Picture 6" descr="C:\Users\Ученик-ПК\Desktop\unnamed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290" y="4286256"/>
            <a:ext cx="785812" cy="119685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666984" y="3786190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+</a:t>
            </a:r>
            <a:endParaRPr lang="ru-RU" sz="9600" dirty="0"/>
          </a:p>
        </p:txBody>
      </p:sp>
      <p:pic>
        <p:nvPicPr>
          <p:cNvPr id="24583" name="Picture 7" descr="C:\Users\Ученик-ПК\Desktop\d_stylo-bille-849-claim-your-style-rose-avec-etui-caran-d-ache-front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6999" y="4144945"/>
            <a:ext cx="728812" cy="1460821"/>
          </a:xfrm>
          <a:prstGeom prst="rect">
            <a:avLst/>
          </a:prstGeom>
          <a:noFill/>
        </p:spPr>
      </p:pic>
      <p:pic>
        <p:nvPicPr>
          <p:cNvPr id="25" name="Picture 7" descr="C:\Users\Ученик-ПК\Desktop\d_stylo-bille-849-claim-your-style-rose-avec-etui-caran-d-ache-front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44" y="4143380"/>
            <a:ext cx="728812" cy="1460821"/>
          </a:xfrm>
          <a:prstGeom prst="rect">
            <a:avLst/>
          </a:prstGeom>
          <a:noFill/>
        </p:spPr>
      </p:pic>
      <p:pic>
        <p:nvPicPr>
          <p:cNvPr id="26" name="Picture 7" descr="C:\Users\Ученик-ПК\Desktop\d_stylo-bille-849-claim-your-style-rose-avec-etui-caran-d-ache-front-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496" y="4143380"/>
            <a:ext cx="728812" cy="146082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38752" y="3857628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=</a:t>
            </a:r>
            <a:endParaRPr lang="ru-RU" sz="9600" dirty="0"/>
          </a:p>
        </p:txBody>
      </p:sp>
      <p:sp>
        <p:nvSpPr>
          <p:cNvPr id="28" name="TextBox 27"/>
          <p:cNvSpPr txBox="1"/>
          <p:nvPr/>
        </p:nvSpPr>
        <p:spPr>
          <a:xfrm>
            <a:off x="6024570" y="3714752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6921" y="0"/>
            <a:ext cx="9519079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Вариант 1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1.Какое число меньше 500 на 1?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501      б) 498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499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 какому числу надо прибавить 1, чтобы получилось 900?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889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899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898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3.Чему равно значение суммы чисел 300 + 45 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354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345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750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4.Уменьшаемое 724 , разность 200. Укажите вычитаемое.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924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524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в) 704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Какое число надо записать вместо точек, чтобы равенство стало верным 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370 +20 = …   + 1 стало верным 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289      б) 391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389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Разность чисел 460 и 320 уменьшите на 100. Ответ: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40;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б) 680;     в) 880;     г) 580.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II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Какое число меньше 700 на 1?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701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699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в) 698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 какому числу надо прибавить 1, чтобы получилось 500?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449     б) 399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499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Чему равно значение суммы чисел 304 + 45 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385       б) 345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349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Вычитаемое 462 , разность 20. Укажите уменьшаемое.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442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482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в) 662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Какое число надо записать вместо точек, чтобы равенство  стало верным 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470 + 30 = … + 1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399      б) 501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499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Сумму чисел 370 и 190 уменьшите в 8 раз. Ответ: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а) 10;   б) 18;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70;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г) 552.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Ученик-ПК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143000"/>
            <a:ext cx="4953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Ученик-ПК\Desktop\hello_html_m52b664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16" y="2786058"/>
            <a:ext cx="2205040" cy="2259756"/>
          </a:xfrm>
          <a:prstGeom prst="rect">
            <a:avLst/>
          </a:prstGeom>
          <a:noFill/>
        </p:spPr>
      </p:pic>
      <p:pic>
        <p:nvPicPr>
          <p:cNvPr id="25603" name="Picture 3" descr="C:\Users\Ученик-ПК\Desktop\kisspng-emoticon-emoji-sadness-smiley-frown-komik-5b3683aad06966.8524880015302993068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60" y="2786058"/>
            <a:ext cx="2286016" cy="2286016"/>
          </a:xfrm>
          <a:prstGeom prst="rect">
            <a:avLst/>
          </a:prstGeom>
          <a:noFill/>
        </p:spPr>
      </p:pic>
      <p:sp>
        <p:nvSpPr>
          <p:cNvPr id="25605" name="AutoShape 5" descr="C:\Users\%D0%A3%D1%87%D0%B5%D0%BD%D0%B8%D0%BA-%D0%9F%D0%9A\Desktop\s1200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C:\Users\%D0%A3%D1%87%D0%B5%D0%BD%D0%B8%D0%BA-%D0%9F%D0%9A\Desktop\s1200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C:\Users\Ученик-ПК\Desktop\e5aca9e1d90df317dedb6533580cb648_ce_2800x2800x27x3_cropped_800x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786" y="2786058"/>
            <a:ext cx="2214554" cy="22145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24108" y="35716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are you?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6786" y="207167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Happy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8620" y="207167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OK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024702" y="207167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Sad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-ПК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8" y="571480"/>
            <a:ext cx="4057667" cy="58193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24240" y="928670"/>
            <a:ext cx="335758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Hello, boys and girls! My name is Mike. 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8. 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from Britain. I want to come to Belarus.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can you help me with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Maths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Your friend, Mike.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phone number: 123 708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52472" y="857232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Model: 1+1=2. One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66786" y="2357430"/>
            <a:ext cx="2571768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+2=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2+2=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3+1=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3+2=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1+1+1=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38752" y="2285992"/>
            <a:ext cx="24288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3+3=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4000" dirty="0" smtClean="0"/>
              <a:t>3+3+1=</a:t>
            </a:r>
            <a:endParaRPr lang="ru-RU" sz="4000" dirty="0" smtClean="0"/>
          </a:p>
          <a:p>
            <a:r>
              <a:rPr lang="en-US" sz="4000" dirty="0" smtClean="0"/>
              <a:t>2+5=</a:t>
            </a:r>
            <a:endParaRPr lang="ru-RU" sz="4000" dirty="0" smtClean="0"/>
          </a:p>
          <a:p>
            <a:r>
              <a:rPr lang="en-US" sz="4000" dirty="0" smtClean="0"/>
              <a:t>5+5=</a:t>
            </a:r>
            <a:endParaRPr lang="ru-RU" sz="4000" dirty="0" smtClean="0"/>
          </a:p>
          <a:p>
            <a:r>
              <a:rPr lang="en-US" sz="4000" dirty="0" smtClean="0"/>
              <a:t>6+4=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еник-ПК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921" y="714356"/>
            <a:ext cx="4066453" cy="3071834"/>
          </a:xfrm>
          <a:prstGeom prst="rect">
            <a:avLst/>
          </a:prstGeom>
          <a:noFill/>
        </p:spPr>
      </p:pic>
      <p:pic>
        <p:nvPicPr>
          <p:cNvPr id="18435" name="Picture 3" descr="C:\Users\Ученик-ПК\Desktop\de3911ba809100e68cf0558202f2f6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5171" y="428604"/>
            <a:ext cx="2498877" cy="3010500"/>
          </a:xfrm>
          <a:prstGeom prst="rect">
            <a:avLst/>
          </a:prstGeom>
          <a:noFill/>
        </p:spPr>
      </p:pic>
      <p:pic>
        <p:nvPicPr>
          <p:cNvPr id="9" name="Picture 2" descr="C:\Users\Ученик-ПК\Desktop\depositphotos_77282094-stock-illustration-minsk-city-detailed-skylin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3" t="11784" r="4492" b="13101"/>
          <a:stretch>
            <a:fillRect/>
          </a:stretch>
        </p:blipFill>
        <p:spPr bwMode="auto">
          <a:xfrm>
            <a:off x="386921" y="3786191"/>
            <a:ext cx="3609316" cy="2725093"/>
          </a:xfrm>
          <a:prstGeom prst="rect">
            <a:avLst/>
          </a:prstGeom>
          <a:noFill/>
        </p:spPr>
      </p:pic>
      <p:pic>
        <p:nvPicPr>
          <p:cNvPr id="10" name="Picture 3" descr="C:\Users\Ученик-ПК\Desktop\depositphotos_77282090-stock-illustration-london-skyline-illustrati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89" t="3613" r="10838" b="5181"/>
          <a:stretch>
            <a:fillRect/>
          </a:stretch>
        </p:blipFill>
        <p:spPr bwMode="auto">
          <a:xfrm>
            <a:off x="6500824" y="3571876"/>
            <a:ext cx="2844297" cy="3028384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 flipH="1">
            <a:off x="4566044" y="1714488"/>
            <a:ext cx="1779997" cy="7143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07782" y="1857364"/>
            <a:ext cx="123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2400 км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1110"/>
              </p:ext>
            </p:extLst>
          </p:nvPr>
        </p:nvGraphicFramePr>
        <p:xfrm>
          <a:off x="232137" y="1214421"/>
          <a:ext cx="9441729" cy="5143536"/>
        </p:xfrm>
        <a:graphic>
          <a:graphicData uri="http://schemas.openxmlformats.org/drawingml/2006/table">
            <a:tbl>
              <a:tblPr/>
              <a:tblGrid>
                <a:gridCol w="858339"/>
                <a:gridCol w="858339"/>
                <a:gridCol w="858339"/>
                <a:gridCol w="858339"/>
                <a:gridCol w="858339"/>
                <a:gridCol w="858339"/>
                <a:gridCol w="858339"/>
                <a:gridCol w="858339"/>
                <a:gridCol w="858339"/>
                <a:gridCol w="858339"/>
                <a:gridCol w="858339"/>
              </a:tblGrid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120+( 120-60)</a:t>
                      </a: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840- (220+20)</a:t>
                      </a:r>
                    </a:p>
                  </a:txBody>
                  <a:tcPr marL="43989" marR="43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600: 2</a:t>
                      </a: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× 3</a:t>
                      </a:r>
                    </a:p>
                  </a:txBody>
                  <a:tcPr marL="43989" marR="43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 ×3</a:t>
                      </a: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5</a:t>
                      </a:r>
                    </a:p>
                  </a:txBody>
                  <a:tcPr marL="43989" marR="43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820- 180</a:t>
                      </a: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+ 140</a:t>
                      </a:r>
                    </a:p>
                  </a:txBody>
                  <a:tcPr marL="43989" marR="43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 +400 </a:t>
                      </a:r>
                    </a:p>
                  </a:txBody>
                  <a:tcPr marL="43989" marR="4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89" marR="439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- 300</a:t>
                      </a:r>
                    </a:p>
                  </a:txBody>
                  <a:tcPr marL="43989" marR="439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Блок-схема: перфолента 2"/>
          <p:cNvSpPr/>
          <p:nvPr/>
        </p:nvSpPr>
        <p:spPr>
          <a:xfrm>
            <a:off x="4953000" y="116632"/>
            <a:ext cx="648072" cy="5040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2" idx="0"/>
          </p:cNvCxnSpPr>
          <p:nvPr/>
        </p:nvCxnSpPr>
        <p:spPr>
          <a:xfrm>
            <a:off x="4953000" y="620688"/>
            <a:ext cx="1" cy="5937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406" y="2214554"/>
            <a:ext cx="8786874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ru-RU" sz="9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68" y="285728"/>
            <a:ext cx="9001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What’s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физкультминут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20681239">
            <a:off x="632520" y="60925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6032" t="41544" r="56550" b="43038"/>
          <a:stretch>
            <a:fillRect/>
          </a:stretch>
        </p:blipFill>
        <p:spPr bwMode="auto">
          <a:xfrm>
            <a:off x="3381364" y="1357298"/>
            <a:ext cx="2708691" cy="41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Ученик-ПК\Desktop\depositphotos_45088739-stock-photo-england-british-landmarks-trav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6476" y="2786058"/>
            <a:ext cx="4155801" cy="3836124"/>
          </a:xfrm>
          <a:prstGeom prst="rect">
            <a:avLst/>
          </a:prstGeom>
          <a:noFill/>
        </p:spPr>
      </p:pic>
      <p:pic>
        <p:nvPicPr>
          <p:cNvPr id="4" name="Picture 3" descr="C:\Users\Ученик-ПК\Desktop\Без названия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139" y="0"/>
            <a:ext cx="2059664" cy="1901228"/>
          </a:xfrm>
          <a:prstGeom prst="rect">
            <a:avLst/>
          </a:prstGeom>
          <a:noFill/>
        </p:spPr>
      </p:pic>
      <p:pic>
        <p:nvPicPr>
          <p:cNvPr id="5" name="Picture 3" descr="C:\Users\Ученик-ПК\Desktop\Без названия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3874" y="214290"/>
            <a:ext cx="1315650" cy="1214446"/>
          </a:xfrm>
          <a:prstGeom prst="rect">
            <a:avLst/>
          </a:prstGeom>
          <a:noFill/>
        </p:spPr>
      </p:pic>
      <p:pic>
        <p:nvPicPr>
          <p:cNvPr id="6" name="Picture 3" descr="C:\Users\Ученик-ПК\Desktop\Без названия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48" y="1928802"/>
            <a:ext cx="131565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еник-ПК\Desktop\9_clear_resiz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890588"/>
            <a:ext cx="8255000" cy="507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Ученик-ПК\Desktop\Na-perekrestke-dvukh-dorog.jpg"/>
          <p:cNvPicPr>
            <a:picLocks noChangeAspect="1" noChangeArrowheads="1"/>
          </p:cNvPicPr>
          <p:nvPr/>
        </p:nvPicPr>
        <p:blipFill>
          <a:blip r:embed="rId2"/>
          <a:srcRect l="45747"/>
          <a:stretch>
            <a:fillRect/>
          </a:stretch>
        </p:blipFill>
        <p:spPr bwMode="auto">
          <a:xfrm>
            <a:off x="2524108" y="714356"/>
            <a:ext cx="5149489" cy="583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464</Words>
  <Application>Microsoft Office PowerPoint</Application>
  <PresentationFormat>Лист A4 (210x297 мм)</PresentationFormat>
  <Paragraphs>87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Ученик-ПК</dc:creator>
  <cp:lastModifiedBy>user</cp:lastModifiedBy>
  <cp:revision>19</cp:revision>
  <dcterms:created xsi:type="dcterms:W3CDTF">2020-03-11T10:30:18Z</dcterms:created>
  <dcterms:modified xsi:type="dcterms:W3CDTF">2020-03-12T10:37:15Z</dcterms:modified>
</cp:coreProperties>
</file>